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60" r:id="rId4"/>
    <p:sldId id="261" r:id="rId5"/>
    <p:sldId id="262" r:id="rId6"/>
    <p:sldId id="290" r:id="rId7"/>
    <p:sldId id="293" r:id="rId8"/>
    <p:sldId id="298" r:id="rId9"/>
    <p:sldId id="297" r:id="rId10"/>
    <p:sldId id="263" r:id="rId11"/>
    <p:sldId id="294" r:id="rId12"/>
    <p:sldId id="295" r:id="rId13"/>
    <p:sldId id="264" r:id="rId14"/>
    <p:sldId id="265" r:id="rId15"/>
    <p:sldId id="266" r:id="rId16"/>
    <p:sldId id="268" r:id="rId17"/>
    <p:sldId id="271" r:id="rId18"/>
    <p:sldId id="272" r:id="rId19"/>
    <p:sldId id="275" r:id="rId20"/>
    <p:sldId id="280" r:id="rId21"/>
    <p:sldId id="285" r:id="rId22"/>
    <p:sldId id="288" r:id="rId23"/>
    <p:sldId id="291" r:id="rId24"/>
    <p:sldId id="296" r:id="rId25"/>
    <p:sldId id="29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10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75778-9BED-484F-8045-DA4D9AD34BB1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925D4-F72C-4B02-BF47-36EA88DE27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8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4B382-9CB5-45A2-8BD2-CE2D9547698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17999">
              <a:srgbClr val="00B050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C7178-B281-4107-9E83-B1C1E9F07A02}" type="datetimeFigureOut">
              <a:rPr lang="ru-RU" smtClean="0"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61F8-505E-410D-B68C-8B44C032CC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00808"/>
            <a:ext cx="8143932" cy="46805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  <a:t>САМЫЙ ЛУЧШИЙ</a:t>
            </a:r>
            <a:b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  <a:t>САМЫЙ ДРУЖНЫЙ </a:t>
            </a:r>
            <a:b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  <a:t>САМЫЙ КЛАССНЫЙ</a:t>
            </a:r>
            <a:b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  <a:t>2 «К»</a:t>
            </a:r>
            <a:br>
              <a:rPr lang="ru-RU" sz="6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</a:t>
            </a:r>
            <a:r>
              <a:rPr lang="ru-RU" sz="4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Чесалина</a:t>
            </a:r>
            <a:r>
              <a:rPr lang="ru-RU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С. А.</a:t>
            </a:r>
            <a:endParaRPr lang="ru-RU" sz="4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0"/>
            <a:ext cx="8143932" cy="198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1430"/>
                <a:solidFill>
                  <a:srgbClr val="002060"/>
                </a:solidFill>
              </a:rPr>
              <a:t>МБОУ «</a:t>
            </a:r>
            <a:r>
              <a:rPr lang="ru-RU" sz="2800" b="1" dirty="0" err="1" smtClean="0">
                <a:ln w="11430"/>
                <a:solidFill>
                  <a:srgbClr val="002060"/>
                </a:solidFill>
              </a:rPr>
              <a:t>Васильеская</a:t>
            </a:r>
            <a:r>
              <a:rPr lang="ru-RU" sz="2800" b="1" dirty="0" smtClean="0">
                <a:ln w="11430"/>
                <a:solidFill>
                  <a:srgbClr val="002060"/>
                </a:solidFill>
              </a:rPr>
              <a:t> кадетская школа №1» </a:t>
            </a:r>
            <a:r>
              <a:rPr lang="ru-RU" sz="2800" b="1" dirty="0" err="1" smtClean="0">
                <a:ln w="11430"/>
                <a:solidFill>
                  <a:srgbClr val="002060"/>
                </a:solidFill>
              </a:rPr>
              <a:t>Зеленодольского</a:t>
            </a:r>
            <a:r>
              <a:rPr lang="ru-RU" sz="2800" b="1" dirty="0" smtClean="0">
                <a:ln w="11430"/>
                <a:solidFill>
                  <a:srgbClr val="002060"/>
                </a:solidFill>
              </a:rPr>
              <a:t> муниципального района Республики ТАТАРСТАН </a:t>
            </a:r>
            <a:endParaRPr lang="ru-RU" sz="2800" b="1" dirty="0">
              <a:ln w="11430"/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14290"/>
            <a:ext cx="6400800" cy="1752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Победители всероссийской олимпиады 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9" t="22205" r="569" b="-900"/>
          <a:stretch/>
        </p:blipFill>
        <p:spPr>
          <a:xfrm>
            <a:off x="857193" y="1556792"/>
            <a:ext cx="7027175" cy="4147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5481852"/>
            <a:ext cx="2232248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Ефимов Николай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Математика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1-е место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868144" y="5489848"/>
            <a:ext cx="2232248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Трофимова Дарья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Литературное чтение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1-е место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54656" y="5481852"/>
            <a:ext cx="2232248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</a:t>
            </a:r>
          </a:p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Чесалина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Светлана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Александровна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9888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Участница конкурса «Первоклассник 2012 года» 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Мухутдинова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94874"/>
            <a:ext cx="6084168" cy="45631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3803915" cy="28529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05" y="1624028"/>
            <a:ext cx="2294495" cy="3059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333470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2424332"/>
          </a:xfrm>
        </p:spPr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Победители кадетского кросса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место-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багаутдинов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М.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место- Сергеев В.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место-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Яськив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Р.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589343"/>
            <a:ext cx="5364088" cy="4023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732871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858280" cy="696140"/>
          </a:xfrm>
        </p:spPr>
        <p:txBody>
          <a:bodyPr>
            <a:noAutofit/>
          </a:bodyPr>
          <a:lstStyle/>
          <a:p>
            <a:pPr algn="ctr"/>
            <a:r>
              <a:rPr lang="ru-RU" sz="6000" cap="none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Выступление на концерте «9 </a:t>
            </a:r>
            <a:r>
              <a:rPr lang="ru-RU" sz="6000" cap="none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</a:t>
            </a:r>
            <a:r>
              <a:rPr lang="ru-RU" sz="6000" cap="none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ая-День Победы»</a:t>
            </a:r>
            <a:br>
              <a:rPr lang="ru-RU" sz="6000" cap="none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6000" cap="none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61" y="2564904"/>
            <a:ext cx="5184576" cy="3888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70080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митинге, посвященном Дню Победы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Возложение цветов к обелиску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3" t="-317" r="-303" b="6667"/>
          <a:stretch/>
        </p:blipFill>
        <p:spPr>
          <a:xfrm>
            <a:off x="395535" y="2234617"/>
            <a:ext cx="3709369" cy="43423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73" y="2515565"/>
            <a:ext cx="5040560" cy="3780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Поздравление ветерана с Днем Победы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857" y="1844824"/>
            <a:ext cx="6480720" cy="48605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4499992" cy="4680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Поколение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Две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сетры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Мухутдиновы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Алия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Аида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класс и 11 класс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60648"/>
            <a:ext cx="4423420" cy="58978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2350614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Будем дружно мы учиться, обещаем не лениться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все предметы изучать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постараемся на пять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4283968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1"/>
          <a:stretch/>
        </p:blipFill>
        <p:spPr>
          <a:xfrm>
            <a:off x="251520" y="2775171"/>
            <a:ext cx="4067944" cy="36794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 кадеты здоровы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зарядкой дружны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 спорт с физкультурой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воздух нужны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12976"/>
            <a:ext cx="4355976" cy="32669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7" y="1052736"/>
            <a:ext cx="4644008" cy="34830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708" y="1213669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5" y="4279404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92" y="3873118"/>
            <a:ext cx="3851920" cy="28889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48" y="2348880"/>
            <a:ext cx="4427984" cy="332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845" y="59383"/>
            <a:ext cx="7772400" cy="99335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Посещение кукольного театра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школе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215370" cy="1000132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Девиз: « Школа моя, твоя, наша 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2214554"/>
            <a:ext cx="44291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Быть может, есть на свете краше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двор, и  сад, и яблонь цвет, -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 только лучше школы нашей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нас и не было, и нет !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01" y="2214554"/>
            <a:ext cx="4146597" cy="3230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14289"/>
            <a:ext cx="4176464" cy="6569693"/>
          </a:xfrm>
        </p:spPr>
        <p:txBody>
          <a:bodyPr>
            <a:noAutofit/>
          </a:bodyPr>
          <a:lstStyle/>
          <a:p>
            <a: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 любим петь и рисовать</a:t>
            </a:r>
            <a:b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книги умные читать</a:t>
            </a:r>
            <a:b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вместе танцуем, играем</a:t>
            </a:r>
            <a:b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на сцене выступаем</a:t>
            </a:r>
            <a:r>
              <a:rPr lang="ru-RU" sz="44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44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sz="4400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709" y="0"/>
            <a:ext cx="4392488" cy="32943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625" y="3789040"/>
            <a:ext cx="3600400" cy="270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351" y="2996951"/>
            <a:ext cx="2751770" cy="3669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Строевая подготовка-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маршируем очень ловко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" t="18925" r="19491" b="3998"/>
          <a:stretch/>
        </p:blipFill>
        <p:spPr>
          <a:xfrm>
            <a:off x="1115616" y="1916832"/>
            <a:ext cx="6446052" cy="4807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88640"/>
            <a:ext cx="7772400" cy="187220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уроках тишина-</a:t>
            </a:r>
            <a:b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дисциплина нам нужна</a:t>
            </a:r>
            <a:endParaRPr lang="ru-RU" b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6048672" cy="4536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88640"/>
            <a:ext cx="7772400" cy="187220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Учимся, стараемся</a:t>
            </a:r>
            <a:b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много занимаемся</a:t>
            </a:r>
            <a:endParaRPr lang="ru-RU" b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21" y="1916832"/>
            <a:ext cx="6120680" cy="45905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85065292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2" t="7879" r="4394" b="18586"/>
          <a:stretch/>
        </p:blipFill>
        <p:spPr>
          <a:xfrm>
            <a:off x="611560" y="1916832"/>
            <a:ext cx="7560840" cy="43069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55576" y="31887"/>
            <a:ext cx="76700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 наш дружный класс полюбуйтесь вы на нас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99745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87220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Спасибо за внимание!</a:t>
            </a:r>
            <a:endParaRPr lang="ru-RU" sz="8000" b="1" i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909321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классе 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28736"/>
            <a:ext cx="4143372" cy="421484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 класс всегда идёт вперёд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никогда не отстаёт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Друзей в обиду не даёт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очень дружно он живёт 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32507"/>
            <a:ext cx="4878153" cy="36586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учительницу :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00164" y="1571612"/>
            <a:ext cx="6400800" cy="392909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Добрая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Умная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Опытная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Внимательная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Требовательная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Классная !</a:t>
            </a:r>
            <a:endParaRPr lang="ru-RU" sz="3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772816"/>
            <a:ext cx="4956043" cy="37170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 учеников 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1884154"/>
            <a:ext cx="5429288" cy="4929222"/>
          </a:xfrm>
        </p:spPr>
        <p:txBody>
          <a:bodyPr>
            <a:normAutofit fontScale="77500" lnSpcReduction="20000"/>
          </a:bodyPr>
          <a:lstStyle/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Умные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Шустрые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Спортивные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Смелые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Активные 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Сообразительные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Любознательные</a:t>
            </a:r>
          </a:p>
          <a:p>
            <a:r>
              <a:rPr lang="ru-RU" sz="51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И все замечательные !</a:t>
            </a:r>
          </a:p>
          <a:p>
            <a:endParaRPr lang="ru-RU" sz="2800" dirty="0">
              <a:ln w="18415" cmpd="sng">
                <a:solidFill>
                  <a:srgbClr val="FF0066"/>
                </a:solidFill>
                <a:prstDash val="solid"/>
              </a:ln>
              <a:solidFill>
                <a:srgbClr val="FF006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4784"/>
            <a:ext cx="4608511" cy="3420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6512" y="-33924"/>
            <a:ext cx="6048672" cy="3921110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44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Мы весёлые, смешные</a:t>
            </a:r>
          </a:p>
          <a:p>
            <a:r>
              <a:rPr lang="ru-RU" sz="44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Но бывает и шалим</a:t>
            </a:r>
          </a:p>
          <a:p>
            <a:r>
              <a:rPr lang="ru-RU" sz="44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Что поделать озорные</a:t>
            </a:r>
          </a:p>
          <a:p>
            <a:r>
              <a:rPr lang="ru-RU" sz="44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Мы на месте не сидим</a:t>
            </a:r>
          </a:p>
          <a:p>
            <a:endParaRPr lang="ru-RU" sz="4400" dirty="0">
              <a:ln w="18415" cmpd="sng">
                <a:solidFill>
                  <a:srgbClr val="FF0066"/>
                </a:solidFill>
                <a:prstDash val="solid"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66982"/>
            <a:ext cx="4788024" cy="35910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3607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42918"/>
            <a:ext cx="3456384" cy="595443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 торжественной линейке</a:t>
            </a:r>
            <a:br>
              <a:rPr lang="ru-RU" sz="2800" dirty="0" smtClean="0"/>
            </a:br>
            <a:r>
              <a:rPr lang="ru-RU" sz="2800" dirty="0" smtClean="0"/>
              <a:t>первоклассники в ряд стоят</a:t>
            </a:r>
            <a:br>
              <a:rPr lang="ru-RU" sz="2800" dirty="0" smtClean="0"/>
            </a:br>
            <a:r>
              <a:rPr lang="ru-RU" sz="2800" dirty="0" smtClean="0"/>
              <a:t>вот беда из-за букетов</a:t>
            </a:r>
            <a:br>
              <a:rPr lang="ru-RU" sz="2800" dirty="0" smtClean="0"/>
            </a:br>
            <a:r>
              <a:rPr lang="ru-RU" sz="2800" dirty="0" smtClean="0"/>
              <a:t>только носики торчат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2656"/>
            <a:ext cx="5256584" cy="3942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859" y="3789590"/>
            <a:ext cx="3995936" cy="29969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6431646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60648"/>
            <a:ext cx="7772400" cy="24482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Возле школы. На торжественной линейке среди цветов и шаров, среди друзей, родителей, учителей</a:t>
            </a:r>
            <a:endParaRPr lang="ru-RU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08920"/>
            <a:ext cx="5400600" cy="40504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76479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852936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24957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Звенит звонок веселый</a:t>
            </a:r>
            <a:b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детей торопит в класс</a:t>
            </a:r>
            <a:b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открыты двери школы</a:t>
            </a:r>
            <a:b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 smtClean="0">
                <a:ln w="17780" cmpd="sng">
                  <a:solidFill>
                    <a:srgbClr val="FFCC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теперь всегда для нас!</a:t>
            </a:r>
            <a:endParaRPr lang="ru-RU" b="1" dirty="0">
              <a:ln w="17780" cmpd="sng">
                <a:solidFill>
                  <a:srgbClr val="FFCC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045629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234</Words>
  <Application>Microsoft Office PowerPoint</Application>
  <PresentationFormat>Экран (4:3)</PresentationFormat>
  <Paragraphs>63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САМЫЙ ЛУЧШИЙ САМЫЙ ДРУЖНЫЙ  САМЫЙ КЛАССНЫЙ 2 «К» Учитель Чесалина С. А.</vt:lpstr>
      <vt:lpstr>О школе </vt:lpstr>
      <vt:lpstr>О классе :</vt:lpstr>
      <vt:lpstr>Про учительницу :</vt:lpstr>
      <vt:lpstr>Про учеников :</vt:lpstr>
      <vt:lpstr>Презентация PowerPoint</vt:lpstr>
      <vt:lpstr>На торжественной линейке первоклассники в ряд стоят вот беда из-за букетов только носики торчат</vt:lpstr>
      <vt:lpstr>Возле школы. На торжественной линейке среди цветов и шаров, среди друзей, родителей, учителей</vt:lpstr>
      <vt:lpstr>Звенит звонок веселый детей торопит в класс открыты двери школы теперь всегда для нас!</vt:lpstr>
      <vt:lpstr>Презентация PowerPoint</vt:lpstr>
      <vt:lpstr>Участница конкурса «Первоклассник 2012 года»  Мухутдинова Алия</vt:lpstr>
      <vt:lpstr>Победители кадетского кросса I место-багаутдинов М. ii место- Сергеев В. Iii место- Яськив Р. </vt:lpstr>
      <vt:lpstr>Выступление на концерте «9 Мая-День Победы» </vt:lpstr>
      <vt:lpstr>На митинге, посвященном Дню Победы Возложение цветов к обелиску</vt:lpstr>
      <vt:lpstr>Поздравление ветерана с Днем Победы</vt:lpstr>
      <vt:lpstr>Поколение Две сетры Мухутдиновы Алия и Аида 1 класс и 11 класс</vt:lpstr>
      <vt:lpstr>Будем дружно мы учиться, обещаем не лениться все предметы изучать постараемся на пять</vt:lpstr>
      <vt:lpstr>Все кадеты здоровы с зарядкой дружны им спорт с физкультурой как воздух нужны</vt:lpstr>
      <vt:lpstr>Посещение кукольного театра</vt:lpstr>
      <vt:lpstr>Мы любим петь и рисовать и книги умные читать вместе танцуем, играем и на сцене выступаем </vt:lpstr>
      <vt:lpstr>Строевая подготовка- маршируем очень ловко</vt:lpstr>
      <vt:lpstr>На уроках тишина- дисциплина нам нужна</vt:lpstr>
      <vt:lpstr>Учимся, стараемся много занимаемся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Панорама  классного руководителя  Чесалиной Светланы Александровны « Я и мой класс »</dc:title>
  <dc:creator>Учитель</dc:creator>
  <cp:lastModifiedBy>Alexey</cp:lastModifiedBy>
  <cp:revision>26</cp:revision>
  <dcterms:created xsi:type="dcterms:W3CDTF">2012-06-14T05:21:25Z</dcterms:created>
  <dcterms:modified xsi:type="dcterms:W3CDTF">2013-12-13T12:17:51Z</dcterms:modified>
</cp:coreProperties>
</file>